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7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0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8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3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4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9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6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0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7B62F-73D0-452E-A2CF-DE05BDE4F38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9F179-4EEA-4B57-91E9-9725683FC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5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6858000"/>
            <a:chOff x="1600918" y="691270"/>
            <a:chExt cx="9670849" cy="5400000"/>
          </a:xfrm>
        </p:grpSpPr>
        <p:pic>
          <p:nvPicPr>
            <p:cNvPr id="1026" name="Picture 2" descr="c-sharp-logo"/>
            <p:cNvPicPr preferRelativeResize="0">
              <a:picLocks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"/>
            <a:stretch/>
          </p:blipFill>
          <p:spPr bwMode="auto">
            <a:xfrm>
              <a:off x="1600918" y="691270"/>
              <a:ext cx="9670849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843917" y="1460847"/>
              <a:ext cx="9279193" cy="341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Windows</a:t>
              </a:r>
            </a:p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Application</a:t>
              </a:r>
              <a:endParaRPr lang="ko-KR" altLang="en-US" sz="4800" b="1" dirty="0">
                <a:ln/>
                <a:solidFill>
                  <a:schemeClr val="bg1"/>
                </a:solidFill>
                <a:effectLst>
                  <a:outerShdw blurRad="1270000" dist="19050" dir="2700000" algn="tl" rotWithShape="0">
                    <a:schemeClr val="dk1">
                      <a:lumMod val="50000"/>
                      <a:alpha val="39000"/>
                    </a:schemeClr>
                  </a:outerShdw>
                  <a:reflection blurRad="88900" stA="55000" endA="300" endPos="455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29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858000"/>
            <a:chOff x="1412921" y="724506"/>
            <a:chExt cx="9720000" cy="540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21" y="724506"/>
              <a:ext cx="9720000" cy="540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428297" y="1426560"/>
              <a:ext cx="9704624" cy="341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Android Programming</a:t>
              </a:r>
              <a:endParaRPr lang="ko-KR" altLang="en-US" sz="4800" b="1" dirty="0">
                <a:ln/>
                <a:solidFill>
                  <a:schemeClr val="bg1"/>
                </a:solidFill>
                <a:effectLst>
                  <a:outerShdw blurRad="1270000" dist="19050" dir="2700000" algn="tl" rotWithShape="0">
                    <a:schemeClr val="dk1">
                      <a:lumMod val="50000"/>
                      <a:alpha val="39000"/>
                    </a:schemeClr>
                  </a:outerShdw>
                  <a:reflection blurRad="88900" stA="55000" endA="300" endPos="455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63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869" y="1940846"/>
            <a:ext cx="7710673" cy="2800767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KEIL Compiler</a:t>
            </a:r>
          </a:p>
          <a:p>
            <a:pPr algn="ctr"/>
            <a:r>
              <a:rPr lang="en-US" altLang="ko-KR" sz="8800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For STM32</a:t>
            </a:r>
            <a:endParaRPr lang="ko-KR" altLang="en-US" sz="3600" b="1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http://www.ocfreaks.com/imgs/embedded/common/keil_5_title.png"/>
            <p:cNvPicPr preferRelativeResize="0">
              <a:picLocks noChangeArrowheads="1"/>
            </p:cNvPicPr>
            <p:nvPr/>
          </p:nvPicPr>
          <p:blipFill rotWithShape="1">
            <a:blip r:embed="rId2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" t="1639" r="1604" b="3320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48734" y="997917"/>
              <a:ext cx="11294531" cy="43396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ARM KEIL</a:t>
              </a:r>
            </a:p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For STM32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94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52" name="Picture 4" descr="https://blog.kakaocdn.net/dn/lkbFT/btqG3lvKuXu/MCzmfIRMJsXHpEir6hBVdk/img.png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40663" y="990160"/>
              <a:ext cx="7710673" cy="43396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b="1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Github</a:t>
              </a:r>
            </a:p>
            <a:p>
              <a:pPr algn="ctr"/>
              <a:r>
                <a:rPr lang="en-US" altLang="ko-KR" sz="13800" b="1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6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01766" y="990160"/>
              <a:ext cx="7710673" cy="43396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TOY</a:t>
              </a:r>
            </a:p>
            <a:p>
              <a:pPr algn="ctr"/>
              <a:r>
                <a:rPr lang="en-US" altLang="ko-KR" sz="13800" b="1" dirty="0">
                  <a:ln/>
                  <a:solidFill>
                    <a:schemeClr val="bg1"/>
                  </a:solidFill>
                  <a:effectLst>
                    <a:outerShdw blurRad="1270000" dist="19050" dir="2700000" algn="tl" rotWithShape="0">
                      <a:schemeClr val="dk1">
                        <a:lumMod val="50000"/>
                        <a:alpha val="39000"/>
                      </a:schemeClr>
                    </a:outerShdw>
                    <a:reflection blurRad="88900" stA="55000" endA="300" endPos="45500" dir="5400000" sy="-100000" algn="bl" rotWithShape="0"/>
                  </a:effectLst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87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: #1 React의 탄생배경과 특징. 최근 몇년간 웹 세계는 정신없이 변화하고 있습니다. 무언가가 순식간에… | by  Mungue Lee | Medium">
            <a:extLst>
              <a:ext uri="{FF2B5EF4-FFF2-40B4-BE49-F238E27FC236}">
                <a16:creationId xmlns:a16="http://schemas.microsoft.com/office/drawing/2014/main" id="{EE15DCAC-64CB-453D-4515-055EB7D53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r="625" b="5635"/>
          <a:stretch/>
        </p:blipFill>
        <p:spPr bwMode="auto">
          <a:xfrm>
            <a:off x="0" y="41928"/>
            <a:ext cx="12115800" cy="681607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4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</Words>
  <Application>Microsoft Office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DSM-New@outlook.kr</dc:creator>
  <cp:lastModifiedBy>Park Seungjin</cp:lastModifiedBy>
  <cp:revision>13</cp:revision>
  <dcterms:created xsi:type="dcterms:W3CDTF">2022-04-04T04:48:53Z</dcterms:created>
  <dcterms:modified xsi:type="dcterms:W3CDTF">2023-01-15T14:25:16Z</dcterms:modified>
</cp:coreProperties>
</file>